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1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4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6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9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4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0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9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3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4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4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1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980A0-8524-438E-8AF0-7228FEADC2F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BAD0-A8F6-4EF9-B214-3B2FF5E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6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«Посвящённая 75 –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Победы в Великой Отечественной войне».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6768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Выполнила: </a:t>
            </a:r>
          </a:p>
          <a:p>
            <a:pPr algn="r"/>
            <a:r>
              <a:rPr lang="ru-RU" dirty="0" smtClean="0"/>
              <a:t>Воспитатель </a:t>
            </a:r>
            <a:r>
              <a:rPr lang="ru-RU" dirty="0"/>
              <a:t>с</a:t>
            </a:r>
            <a:r>
              <a:rPr lang="ru-RU" dirty="0" smtClean="0"/>
              <a:t>таршей группы МБДОУ д</a:t>
            </a:r>
            <a:r>
              <a:rPr lang="en-US" dirty="0" smtClean="0"/>
              <a:t>/</a:t>
            </a:r>
            <a:r>
              <a:rPr lang="ru-RU" dirty="0" smtClean="0"/>
              <a:t>с «Солнышко» с. Троекурово </a:t>
            </a:r>
            <a:r>
              <a:rPr lang="ru-RU" dirty="0" err="1" smtClean="0"/>
              <a:t>Чаплыгинского</a:t>
            </a:r>
            <a:r>
              <a:rPr lang="ru-RU" dirty="0" smtClean="0"/>
              <a:t> Муниципального района Липецкой области</a:t>
            </a:r>
          </a:p>
          <a:p>
            <a:pPr algn="r"/>
            <a:r>
              <a:rPr lang="ru-RU" dirty="0" smtClean="0"/>
              <a:t>Федосеева Людмила Юрьевна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3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344342" cy="1234440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полк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2560320" y="1691640"/>
            <a:ext cx="6812280" cy="4169410"/>
          </a:xfrm>
        </p:spPr>
      </p:pic>
    </p:spTree>
    <p:extLst>
      <p:ext uri="{BB962C8B-B14F-4D97-AF65-F5344CB8AC3E}">
        <p14:creationId xmlns:p14="http://schemas.microsoft.com/office/powerpoint/2010/main" val="1891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детского сада создана праздничная атмосфера. Вместе с детьми украшена территория.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32" y="1840230"/>
            <a:ext cx="7967535" cy="4349433"/>
          </a:xfrm>
        </p:spPr>
      </p:pic>
    </p:spTree>
    <p:extLst>
      <p:ext uri="{BB962C8B-B14F-4D97-AF65-F5344CB8AC3E}">
        <p14:creationId xmlns:p14="http://schemas.microsoft.com/office/powerpoint/2010/main" val="7170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770" y="502285"/>
            <a:ext cx="10515600" cy="2698115"/>
          </a:xfrm>
        </p:spPr>
        <p:txBody>
          <a:bodyPr>
            <a:noAutofit/>
          </a:bodyPr>
          <a:lstStyle/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мая дети вместе с жителями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примут участие в митинге,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посвященному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 –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Великой Победы.</a:t>
            </a:r>
            <a:b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Примут активное участие в поздравлении ветеранов ВОВ.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0110"/>
            <a:ext cx="10515600" cy="395478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и систематизировать знания детей о Великой Отечественной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памятниками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защитникам.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воспитанию чувства патриотизма, гордости за свою страну, соотечественников, на примере героизма нашей армии, храбрости и мужества народа.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2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значении победы нашего народа в Великой Отечественной войне.</a:t>
            </a:r>
          </a:p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историческими фактами военных лет.</a:t>
            </a:r>
          </a:p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патриотическому воспитанию дошкольников.</a:t>
            </a:r>
          </a:p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представления полной картины войны в истории нашей страны и всего человечества.</a:t>
            </a:r>
          </a:p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гражданскую позицию, чувство любви к Родине.</a:t>
            </a:r>
          </a:p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 развивать словарный запас детей, познакомить с произведениями художественной литературы и музыки военных лет.</a:t>
            </a:r>
          </a:p>
          <a:p>
            <a:pPr algn="just"/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родителями, привлекая их к патриотическому воспитанию в 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9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9531"/>
            <a:ext cx="10515600" cy="5027432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Великой отечественной войны прошло достаточно много времени, в живых осталось не так много ветеранов и участников той страшной войны, но подвиг советских людей всегда будет оставаться гордостью для потомков.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 воспитатели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учреждений должны воспитывать подрастающее поколение так, чтобы дети знали, помнили и чтили подвиг дедов и прадедов, понимали, как тяжело далась Победа, как отважно защищали свою Родину наши предки.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58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0"/>
            <a:ext cx="11821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 flipH="1">
            <a:off x="831850" y="469900"/>
            <a:ext cx="10742613" cy="5619750"/>
          </a:xfrm>
        </p:spPr>
        <p:txBody>
          <a:bodyPr>
            <a:normAutofit fontScale="97500"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Мною были изготовлены папки-передвижки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"День победы",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рассказывают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Великой Победе над фашизмом. Советы и рекомендации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которые помогают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патриотическому прошлому страны, воспитать чувство гордости за отвагу русского солдата, вырастить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настоящим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патриотом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любимой Родины. </a:t>
            </a:r>
          </a:p>
        </p:txBody>
      </p:sp>
    </p:spTree>
    <p:extLst>
      <p:ext uri="{BB962C8B-B14F-4D97-AF65-F5344CB8AC3E}">
        <p14:creationId xmlns:p14="http://schemas.microsoft.com/office/powerpoint/2010/main" val="19042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90688"/>
            <a:ext cx="5157787" cy="406838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3188" cy="4005675"/>
          </a:xfrm>
        </p:spPr>
      </p:pic>
    </p:spTree>
    <p:extLst>
      <p:ext uri="{BB962C8B-B14F-4D97-AF65-F5344CB8AC3E}">
        <p14:creationId xmlns:p14="http://schemas.microsoft.com/office/powerpoint/2010/main" val="29967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1044346"/>
            <a:ext cx="9496697" cy="5382579"/>
          </a:xfrm>
        </p:spPr>
      </p:pic>
    </p:spTree>
    <p:extLst>
      <p:ext uri="{BB962C8B-B14F-4D97-AF65-F5344CB8AC3E}">
        <p14:creationId xmlns:p14="http://schemas.microsoft.com/office/powerpoint/2010/main" val="2790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Стенды, </a:t>
            </a:r>
            <a:r>
              <a:rPr lang="ru-RU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посвященные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юбилею Победы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81163"/>
            <a:ext cx="5157787" cy="45085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81163"/>
            <a:ext cx="5183187" cy="4508500"/>
          </a:xfrm>
        </p:spPr>
      </p:pic>
    </p:spTree>
    <p:extLst>
      <p:ext uri="{BB962C8B-B14F-4D97-AF65-F5344CB8AC3E}">
        <p14:creationId xmlns:p14="http://schemas.microsoft.com/office/powerpoint/2010/main" val="22698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271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Презентация, «Посвящённая 75 – летию Победы в Великой Отечественной войне».</vt:lpstr>
      <vt:lpstr>Цели: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Стенды, посвященные юбилею Победы</vt:lpstr>
      <vt:lpstr>Бессмертный полк</vt:lpstr>
      <vt:lpstr>На территории детского сада создана праздничная атмосфера. Вместе с детьми украшена территория. </vt:lpstr>
      <vt:lpstr>9 мая дети вместе с жителями поселка примут участие в митинге, посвященному 75 – летию Великой Победы. Примут активное участие в поздравлении ветеранов ВОВ.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Презентация, «Посвящённая 75 – летию Победы в Великой Отечественной войне».</dc:title>
  <dc:creator>Детский сад</dc:creator>
  <cp:lastModifiedBy>Детский сад</cp:lastModifiedBy>
  <cp:revision>11</cp:revision>
  <dcterms:created xsi:type="dcterms:W3CDTF">2020-03-18T07:59:16Z</dcterms:created>
  <dcterms:modified xsi:type="dcterms:W3CDTF">2020-03-18T10:47:02Z</dcterms:modified>
</cp:coreProperties>
</file>